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3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/>
    <p:restoredTop sz="96306"/>
  </p:normalViewPr>
  <p:slideViewPr>
    <p:cSldViewPr snapToGrid="0">
      <p:cViewPr varScale="1">
        <p:scale>
          <a:sx n="91" d="100"/>
          <a:sy n="91" d="100"/>
        </p:scale>
        <p:origin x="19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897B8-DA35-DED7-0469-EFAA59205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F331C-2259-499D-4825-94F38EC7F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A93B9-0457-7604-7C16-E9DAB455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1BD2F-0E80-1FA1-1854-3EA80BFD8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DD13D-5EC6-0AD7-6D30-3C3224951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6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85AC7-4F1B-4953-8B7C-DBBC9078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C3C1E-2C1F-4606-84EF-CB264AF66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C8378-9802-9FE8-F8EC-D62A51A9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20B1A-A57D-5A0E-26A3-291F1315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C3B2-5B74-D51E-E58A-406F4EA8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8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32BD8C-CBE4-F68C-C3EB-42A0C0DDD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D3872-BEA1-9D29-1AA1-C07CC13C2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2BF65-A38E-3214-6158-5645D9AA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8C3BE-BBD7-6F5D-5869-FECAE97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85E3A-0D78-4BD4-036D-674A037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5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6B0D5-A0B4-486C-ECE7-DDF67E749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85DA4-C67D-B248-8B26-65C58EFA0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31B4D-C754-321E-F612-C3E0130E9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451D4-95D2-C6E3-1479-12CDADF8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8DAF8-B8FF-FF8E-AE91-EB517C93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1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33041-310E-7382-0967-D6078FDC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F79F7-3F7C-7E3F-38DE-C8D211754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37C6F-6447-BE3F-A343-A44BFB9C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A41B8-3FCA-1F6B-420B-9FF1AD46C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0102C-02AB-9F5F-FB34-C1A62777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4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5E153-A657-788B-13BD-E22C2C46B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AEA1A-EC1C-976B-8076-17BAAAFC3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4AE4C-A65A-E495-6812-D19546281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F530-33D9-1A8A-433F-A1CA966AE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AF858-8CF7-C0E5-3CED-0A83B5AC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8B45B-318D-BCF6-F5C7-65197682D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0B855-5577-CE49-8590-7DE63CD0C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7E0DD-97BD-F28F-8052-B75ACE5E4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D0EF0-218B-5D72-B213-2B0EED957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837BC-DF14-A917-B75E-5376D771F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333235-3C77-8212-74CF-166E474A8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B296E-DFD0-370A-02E9-16E4038AA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642E8-2CF9-8BD4-BEEF-E35A0894F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6FDE54-5193-C16C-82ED-C705BFB41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8DC7C-F0E9-84E5-2699-9F56097B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2CE51-90BC-5E6C-BFBB-51AA5B989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9B079-760A-C59F-2CE8-F091CDE92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5440A-D3A3-DE8A-52B7-36F4E2BB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3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77CCC-5083-5403-FB93-761485C3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A81D3F-2510-1005-EF68-14246815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FC919-EB16-4091-BE61-3E8C02078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FE23-3888-7E4F-A6C5-CD134FA1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16DA4-D6EA-70DA-D4A6-EBE8A275F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17468-9C06-AFBF-36D9-277EBD838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EFDB2-4D06-59A5-3C3D-3ADDB9F2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7E129-0C68-6050-6B5F-E84E14FF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DEB77-F856-BECE-BC72-AAFFAB81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1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D2F0D-95EB-285B-6E72-1D84ACA35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9052E9-F1B0-5FF1-BAC8-F314241FC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898C7-35AB-B283-5E54-76C102F0B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026C8-AD4F-5A72-687E-B57203273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A4253-7FEB-77B7-7530-9BA1156A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D531-4561-9B23-80B2-8D24DFA9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2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A7EBF6-A78D-EF41-81C7-FEF510712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A64AD-EFB3-D067-819F-D9C3D44B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D0F58-3B9A-4602-B8E2-848335799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F964F-863E-914B-A9B6-3BDB5CC13E9F}" type="datetimeFigureOut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8298D-0A62-A6BE-FDF9-9D2F6648EC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EE7F0-D1C3-8CB5-CA72-533264302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6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A28492-BD8E-395F-FB09-045332733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47100"/>
            <a:ext cx="12193200" cy="685867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5475887-EB6D-52C5-78F5-DFFFCF8AA6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127010"/>
              </p:ext>
            </p:extLst>
          </p:nvPr>
        </p:nvGraphicFramePr>
        <p:xfrm>
          <a:off x="321748" y="322532"/>
          <a:ext cx="11548503" cy="5993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1859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744142">
                  <a:extLst>
                    <a:ext uri="{9D8B030D-6E8A-4147-A177-3AD203B41FA5}">
                      <a16:colId xmlns:a16="http://schemas.microsoft.com/office/drawing/2014/main" val="1997886267"/>
                    </a:ext>
                  </a:extLst>
                </a:gridCol>
                <a:gridCol w="881661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802441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48913">
                  <a:extLst>
                    <a:ext uri="{9D8B030D-6E8A-4147-A177-3AD203B41FA5}">
                      <a16:colId xmlns:a16="http://schemas.microsoft.com/office/drawing/2014/main" val="477988356"/>
                    </a:ext>
                  </a:extLst>
                </a:gridCol>
                <a:gridCol w="166975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045972">
                  <a:extLst>
                    <a:ext uri="{9D8B030D-6E8A-4147-A177-3AD203B41FA5}">
                      <a16:colId xmlns:a16="http://schemas.microsoft.com/office/drawing/2014/main" val="4259581918"/>
                    </a:ext>
                  </a:extLst>
                </a:gridCol>
                <a:gridCol w="755659">
                  <a:extLst>
                    <a:ext uri="{9D8B030D-6E8A-4147-A177-3AD203B41FA5}">
                      <a16:colId xmlns:a16="http://schemas.microsoft.com/office/drawing/2014/main" val="2530521200"/>
                    </a:ext>
                  </a:extLst>
                </a:gridCol>
                <a:gridCol w="1193299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385723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261859">
                  <a:extLst>
                    <a:ext uri="{9D8B030D-6E8A-4147-A177-3AD203B41FA5}">
                      <a16:colId xmlns:a16="http://schemas.microsoft.com/office/drawing/2014/main" val="957369448"/>
                    </a:ext>
                  </a:extLst>
                </a:gridCol>
              </a:tblGrid>
              <a:tr h="289503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School Team: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89503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04217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creative, drawing, working together, supporting and helping each other, encourage each other, love learning, flexible, persuasive, a group that is very independent, persevere, kind, clean up after, work hard, coping-showing a lot growth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  <a:p>
                      <a:pPr algn="l"/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89503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Class Needs</a:t>
                      </a:r>
                    </a:p>
                  </a:txBody>
                  <a:tcPr marL="68580" marR="68580" marT="34290" marB="3429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814490"/>
                  </a:ext>
                </a:extLst>
              </a:tr>
              <a:tr h="711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highlight>
                          <a:srgbClr val="FFFF00"/>
                        </a:highligh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771795"/>
                  </a:ext>
                </a:extLst>
              </a:tr>
              <a:tr h="289503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Team Goals</a:t>
                      </a:r>
                    </a:p>
                  </a:txBody>
                  <a:tcPr marL="68580" marR="68580" marT="34290" marB="3429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692993">
                <a:tc gridSpan="11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Some big questions and/or goals that we have for this class: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89503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Team Reflections &amp; Decisions</a:t>
                      </a:r>
                    </a:p>
                  </a:txBody>
                  <a:tcPr marL="68580" marR="68580" marT="34290" marB="3429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098704"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What works well for this class?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What else can we do to reduce barriers for this class?</a:t>
                      </a:r>
                    </a:p>
                    <a:p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CB35890-F7A0-0702-A770-9A7A13D66AE1}"/>
              </a:ext>
            </a:extLst>
          </p:cNvPr>
          <p:cNvSpPr/>
          <p:nvPr/>
        </p:nvSpPr>
        <p:spPr>
          <a:xfrm>
            <a:off x="0" y="6535468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The Class Review – Brownlie, F &amp; King, J, 2011. </a:t>
            </a:r>
          </a:p>
          <a:p>
            <a:r>
              <a:rPr lang="en-US" sz="1200" dirty="0">
                <a:solidFill>
                  <a:schemeClr val="bg1"/>
                </a:solidFill>
              </a:rPr>
              <a:t>Adapted by 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56779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4418</TotalTime>
  <Words>115</Words>
  <Application>Microsoft Macintosh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Jennifer Riddel</cp:lastModifiedBy>
  <cp:revision>6</cp:revision>
  <dcterms:created xsi:type="dcterms:W3CDTF">2023-11-23T18:03:28Z</dcterms:created>
  <dcterms:modified xsi:type="dcterms:W3CDTF">2024-04-22T22:22:27Z</dcterms:modified>
</cp:coreProperties>
</file>